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A6F7DF7-1B7E-E63B-EAEC-69A478988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8BED159B-59E2-E33C-3801-15D941C8E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32AC8A42-FC74-6A58-DAD7-84E7575B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DEC77-CA74-4E04-A445-FCFBCE7119D9}" type="datetimeFigureOut">
              <a:rPr lang="th-TH" smtClean="0"/>
              <a:t>05/04/67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BCBA119A-549F-CC53-3952-EEF228D5B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D16529F-41DF-7C56-CF7A-5A59C2B0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B6AF4-AC01-4818-9820-819260F3317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1470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42869EB-0E93-2049-F3D4-566A17369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8622B953-E595-D01D-2922-C2CDCC327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2CC5A546-C54E-A225-0EB7-63506722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DEC77-CA74-4E04-A445-FCFBCE7119D9}" type="datetimeFigureOut">
              <a:rPr lang="th-TH" smtClean="0"/>
              <a:t>05/04/67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2C4B0A88-5C3A-C58E-AA11-BD8296204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A302EC4-61C3-9A1A-0CB7-75CF9955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B6AF4-AC01-4818-9820-819260F3317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12565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0378C8F7-78E6-B4D9-AAA8-C4FF8FED70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3D226761-009E-1DFC-B77D-453AEA60D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30B82FB5-4EF5-2EA9-3D8D-C1A504B73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DEC77-CA74-4E04-A445-FCFBCE7119D9}" type="datetimeFigureOut">
              <a:rPr lang="th-TH" smtClean="0"/>
              <a:t>05/04/67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392CCCC-12CD-905E-5B28-70F354C53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DAE8A490-877C-E87C-1E2D-08D016A19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B6AF4-AC01-4818-9820-819260F3317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1712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FD0F9B0-6096-4838-B986-248E17B1B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267967E-8FDF-0B93-512B-7BC6C5A9A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B61DBD5F-08B1-C131-D972-5560B7863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DEC77-CA74-4E04-A445-FCFBCE7119D9}" type="datetimeFigureOut">
              <a:rPr lang="th-TH" smtClean="0"/>
              <a:t>05/04/67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B31D4976-8A1B-DFF4-9B42-4D277698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BCCC84D-B1AB-770E-D120-11FC73E1C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B6AF4-AC01-4818-9820-819260F3317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07175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2F709F6-FBC5-85C0-514C-AF3B5C79C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EE369A3B-1BA3-858A-411C-6C4468C96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37404E9D-2B55-974E-BE72-209E3887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DEC77-CA74-4E04-A445-FCFBCE7119D9}" type="datetimeFigureOut">
              <a:rPr lang="th-TH" smtClean="0"/>
              <a:t>05/04/67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5D61D43B-9ACB-47C6-C1D9-333863F87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8F26494-5231-5B67-E4E3-E5338226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B6AF4-AC01-4818-9820-819260F3317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35837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85C0A0A-CC30-E4B2-0293-8EA06A43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819FA09-8062-7997-B752-ACEF01C9A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2038E7FA-44B9-0DB1-0A72-40C56941B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2EDD9A0E-47B0-35C6-2D3A-9C09AA441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DEC77-CA74-4E04-A445-FCFBCE7119D9}" type="datetimeFigureOut">
              <a:rPr lang="th-TH" smtClean="0"/>
              <a:t>05/04/67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E46051EA-3411-AEAA-CA10-FAAE9087D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77228677-0746-20E8-5D44-F42B092F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B6AF4-AC01-4818-9820-819260F3317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7858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03A478B-6BAD-3F7D-2BB5-A9013567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B2AD7E92-525C-1EF8-C93F-5B05173D7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1AE80876-E071-16E1-AC8F-EB8258A97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E59E1E24-BE95-70F2-D526-36BAC8BF6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DF95FC25-50E6-1E55-2D12-418215DE09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A6C942AC-0821-391F-B916-E19C33C9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DEC77-CA74-4E04-A445-FCFBCE7119D9}" type="datetimeFigureOut">
              <a:rPr lang="th-TH" smtClean="0"/>
              <a:t>05/04/67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268A462B-B530-62CA-6C94-82B4D745C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646A1F62-7D7E-A921-BD23-8F1513FB3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B6AF4-AC01-4818-9820-819260F3317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3718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782B60C-0051-A6E2-FAC0-D002916C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1E370E49-9ECD-95E3-FE18-6687D7DF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DEC77-CA74-4E04-A445-FCFBCE7119D9}" type="datetimeFigureOut">
              <a:rPr lang="th-TH" smtClean="0"/>
              <a:t>05/04/67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F44DED93-0484-CFA5-5F53-6F8EB6F37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448F90B7-5FD2-F147-DAC7-9F3BF347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B6AF4-AC01-4818-9820-819260F3317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45855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18815EF3-96AB-777E-C7A4-917C31121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DEC77-CA74-4E04-A445-FCFBCE7119D9}" type="datetimeFigureOut">
              <a:rPr lang="th-TH" smtClean="0"/>
              <a:t>05/04/67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C4726DF5-834D-3833-537B-D03E9ED2B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1B1E2318-E974-8369-BAC2-1F32945F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B6AF4-AC01-4818-9820-819260F3317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25948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AB11728-56FD-E0CF-ECDD-14942530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383EDD3-2557-AAC6-53E4-12F23144E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E4A583E9-247A-713D-295F-2F5139760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54EEDFA2-4935-2CD1-89A1-4135BCFA8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DEC77-CA74-4E04-A445-FCFBCE7119D9}" type="datetimeFigureOut">
              <a:rPr lang="th-TH" smtClean="0"/>
              <a:t>05/04/67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9C03A959-0FCB-FBC9-BA2D-B3BAD678C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338CC92-665D-5927-5D5D-A7D73923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B6AF4-AC01-4818-9820-819260F3317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668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3FFF9E3-4006-2E23-A5E5-8140BCAE0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59AD8041-EFFA-0F0D-E650-513483D56F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E84410E4-62AD-9CCC-9F63-AA5441E28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999FAE09-4463-AC87-9511-EE8CDCAD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DEC77-CA74-4E04-A445-FCFBCE7119D9}" type="datetimeFigureOut">
              <a:rPr lang="th-TH" smtClean="0"/>
              <a:t>05/04/67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A7DEC58-A835-4DB3-B4A1-B332659B2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CC03BAD0-B3EB-CE21-ABD7-9A1EBF0E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B6AF4-AC01-4818-9820-819260F3317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30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6A6C8DA9-1F99-ACAE-E559-E008218C9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49F806C6-3650-997D-1AF8-D4B453A8F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86E4CCBE-1453-2FAA-0763-D5FE05F9D2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6DEC77-CA74-4E04-A445-FCFBCE7119D9}" type="datetimeFigureOut">
              <a:rPr lang="th-TH" smtClean="0"/>
              <a:t>05/04/67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0C396AD2-6728-6302-D593-7353FED70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466C3E2A-BE23-290F-2B93-4CE26C10E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1B6AF4-AC01-4818-9820-819260F3317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68878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A043E9F-A9E6-5803-2865-A2B4DBB0A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87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ตัวอักษร, ภาพหน้าจอ, ออกแบ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9C33A6A-2CB8-E5F5-2C78-76269E59D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05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วงกลม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7E1C1BE-EA3A-02D6-7C58-02E20DB88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76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สี่เหลี่ยมผืนผ้า, ตัวอักษ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C9A24E6-243D-5726-1FFE-58A575FA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25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ตัวอักษ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35BFE55-AE83-112F-910D-0A44758B4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14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สี่เหลี่ยมผืนผ้า, กราฟิก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6E006B1-2A10-C694-CCB1-7E7C74377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3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เครื่องหมาย, ตัวอักษ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3E173F5-A714-1BFD-37B7-B4D5B8638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33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อะไหล่รถยนต์, ส่วนหนึ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B05E567-6A24-2B5F-7B06-0BF8E69C4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24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ลำโพง, วงกลม, ส่วนหนึ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26D4FEC-A705-9B1F-ECDB-628EF2D16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21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วงกล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2904D39-9C45-8485-0649-700428C79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65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หูฟัง, สายเคเบิล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94E1690-07D0-29B1-E125-28E1C043F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16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ตัวอักษร, ภาพหน้าจอ, เครื่องหมาย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94370A9-E60D-B78D-06B7-4C2670240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1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วงกลม, อะไหล่รถยนต์, ล้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0FEF62F-5B4D-C185-0ACF-6273DA8C6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20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ล้อ, ของเล่น, อะไหล่รถยนต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51D1A60-7C36-201A-5520-9774D122A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35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เทป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29D5459-5419-CFD2-7FC6-E8E6D73D5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5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ไลน์, แผนภาพ, ตัวอักษ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36B529F-1CC0-BF9E-BFBE-B9D57C6AF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15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ค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78E0467-725B-9F48-6156-139864410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G_7366">
            <a:hlinkClick r:id="" action="ppaction://media"/>
            <a:extLst>
              <a:ext uri="{FF2B5EF4-FFF2-40B4-BE49-F238E27FC236}">
                <a16:creationId xmlns:a16="http://schemas.microsoft.com/office/drawing/2014/main" id="{BDD4021F-0F94-21AB-B7DD-31D78B7E2A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3834" y="1562430"/>
            <a:ext cx="8944326" cy="503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3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ตัวอักษร, เครื่องหมาย, สัญลักษณ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F5896F4-91F7-7C5B-B21F-DCF749C96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77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ตัวอักษ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DA58521-FDE7-564E-C31C-013985439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23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ออกแบ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71198B0-88BC-9612-F36A-B24DBADFA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39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ตัวอักษร, แผนภาพ, ไลน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1B8DFE2-A940-7132-A929-73EAD7D44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08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ภาพหน้าจอ, นาฬิก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70F8072-9D4D-1137-F22E-85DF06820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4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อิเล็กทรอนิกส์, ข้อความ, ชิ้นส่วนอิเล็กทรอนิกส์, ส่วนประกอบวงจ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FFB2A34-2041-EEDB-2537-92602B360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53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ข้อความ, ประตู,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230F7E8-9C4A-6387-CE7A-6D5F70B9F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9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รูปภาพประกอบด้วย สายเคเบิล, เชื่อมต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743FB0E-62A3-63AB-FC9F-1E3E306EA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87824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แบบจอกว้าง</PresentationFormat>
  <Paragraphs>0</Paragraphs>
  <Slides>25</Slides>
  <Notes>0</Notes>
  <HiddenSlides>0</HiddenSlides>
  <MMClips>1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Koravich RUNGSAKORN</dc:creator>
  <cp:lastModifiedBy>Koravich RUNGSAKORN</cp:lastModifiedBy>
  <cp:revision>1</cp:revision>
  <dcterms:created xsi:type="dcterms:W3CDTF">2024-04-05T06:50:40Z</dcterms:created>
  <dcterms:modified xsi:type="dcterms:W3CDTF">2024-04-05T06:58:39Z</dcterms:modified>
</cp:coreProperties>
</file>